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A6DFC1-DD28-434D-A3CC-16393565BD09}" v="2" dt="2025-07-04T07:01:57.3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9" d="100"/>
          <a:sy n="69" d="100"/>
        </p:scale>
        <p:origin x="1032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in a suit and bow tie&#10;&#10;Description automatically generated">
            <a:extLst>
              <a:ext uri="{FF2B5EF4-FFF2-40B4-BE49-F238E27FC236}">
                <a16:creationId xmlns:a16="http://schemas.microsoft.com/office/drawing/2014/main" id="{56DF693D-3D7E-6A40-FE6E-4749890A06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6667" b="16667"/>
          <a:stretch>
            <a:fillRect/>
          </a:stretch>
        </p:blipFill>
        <p:spPr/>
      </p:pic>
      <p:pic>
        <p:nvPicPr>
          <p:cNvPr id="35" name="Picture Placeholder 34" descr="A person standing on a beach&#10;&#10;Description automatically generated">
            <a:extLst>
              <a:ext uri="{FF2B5EF4-FFF2-40B4-BE49-F238E27FC236}">
                <a16:creationId xmlns:a16="http://schemas.microsoft.com/office/drawing/2014/main" id="{4F461C60-3943-AEC7-3185-70856EEE96D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3862" b="13862"/>
          <a:stretch>
            <a:fillRect/>
          </a:stretch>
        </p:blipFill>
        <p:spPr>
          <a:xfrm>
            <a:off x="6258937" y="4346417"/>
            <a:ext cx="2274296" cy="2203299"/>
          </a:xfrm>
        </p:spPr>
      </p:pic>
      <p:pic>
        <p:nvPicPr>
          <p:cNvPr id="37" name="Picture Placeholder 36" descr="A group of men in suits&#10;&#10;Description automatically generated">
            <a:extLst>
              <a:ext uri="{FF2B5EF4-FFF2-40B4-BE49-F238E27FC236}">
                <a16:creationId xmlns:a16="http://schemas.microsoft.com/office/drawing/2014/main" id="{EB8F1097-BA8A-38A1-0B63-90B792E725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1210" r="11210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Corporate Accountant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9-yrs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Accountant- CAGD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Primal Point Poultry Farm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9" y="3253060"/>
            <a:ext cx="3792968" cy="218521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 joined ofi/Olam because I was inspired by its strong global presence, commitment to employees, and the opportunity to work in a dynamic, fast-paced environment that align with my professional goals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rgbClr val="4A4A49"/>
              </a:solidFill>
              <a:latin typeface="Century Gothic" panose="020F03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And what keeps me here is the opportunity to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continously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learn and grow. Ofi provides a platform for innovations, and I appreciate how much ownership and accountability are given at all levels.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My wife and the 3-kids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Watching football matches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Fufu and light soup, and sometimes Yam and Palava sauce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Culture- Trust me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Collins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Appiah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</a:t>
            </a:r>
            <a:r>
              <a:rPr lang="en-US" sz="1000" dirty="0" err="1">
                <a:solidFill>
                  <a:srgbClr val="FFFFFF"/>
                </a:solidFill>
                <a:latin typeface="Century Gothic" panose="020F0302020204030204"/>
              </a:rPr>
              <a:t>Collay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6617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I’m a huge fan of football, and I like laughing and joking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55179" y="5528504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9962</TotalTime>
  <Words>199</Words>
  <Application>Microsoft Office PowerPoint</Application>
  <PresentationFormat>Widescreen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Francisca Bannerman</cp:lastModifiedBy>
  <cp:revision>79</cp:revision>
  <dcterms:created xsi:type="dcterms:W3CDTF">2022-11-27T12:58:00Z</dcterms:created>
  <dcterms:modified xsi:type="dcterms:W3CDTF">2025-07-06T15:32:28Z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